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customXml/itemProps2.xml" ContentType="application/vnd.openxmlformats-officedocument.customXmlPropertie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29E62-60A5-4C97-AA0B-FC71244037BB}" type="datetimeFigureOut">
              <a:rPr lang="tr-TR" smtClean="0"/>
              <a:pPr/>
              <a:t>02.10.2013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1A37F-629D-4135-BABC-514E8602F3CE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Introduction to MATLAB</a:t>
            </a: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Lesson1</a:t>
            </a:r>
          </a:p>
          <a:p>
            <a:r>
              <a:rPr lang="tr-TR" dirty="0" smtClean="0"/>
              <a:t>Prepared By:</a:t>
            </a:r>
          </a:p>
          <a:p>
            <a:r>
              <a:rPr lang="tr-TR" dirty="0" smtClean="0"/>
              <a:t>Dr. Aysun GÜRAN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0649"/>
            <a:ext cx="7632848" cy="440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437112"/>
            <a:ext cx="741682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99" y="620688"/>
            <a:ext cx="7563579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763688" y="5661248"/>
            <a:ext cx="280831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64704"/>
            <a:ext cx="8229600" cy="358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293096"/>
            <a:ext cx="8554913" cy="137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0648"/>
            <a:ext cx="7560840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229600" cy="338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692696"/>
            <a:ext cx="6264696" cy="543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229600" cy="3420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089" y="836712"/>
            <a:ext cx="7765822" cy="528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96752"/>
            <a:ext cx="564819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836712"/>
            <a:ext cx="6943904" cy="514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tr-TR" dirty="0" smtClean="0"/>
              <a:t>Introduction to MATLAB</a:t>
            </a:r>
            <a:endParaRPr lang="tr-TR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8229600" cy="127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708920"/>
            <a:ext cx="5544616" cy="45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284984"/>
            <a:ext cx="820891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24744"/>
            <a:ext cx="565812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836712"/>
            <a:ext cx="7776864" cy="528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8640"/>
            <a:ext cx="7459353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356992"/>
            <a:ext cx="8075571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8136903" cy="55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764704"/>
            <a:ext cx="7639161" cy="5246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229600" cy="3814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555" y="908050"/>
            <a:ext cx="7426889" cy="521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92696"/>
            <a:ext cx="8229600" cy="180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564904"/>
            <a:ext cx="8294552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00808"/>
            <a:ext cx="8229600" cy="287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29600" cy="3322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24744"/>
            <a:ext cx="6457191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835292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62894"/>
            <a:ext cx="6552728" cy="599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43204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60648"/>
            <a:ext cx="4176464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268760"/>
            <a:ext cx="8229600" cy="3757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44841"/>
            <a:ext cx="8229600" cy="478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References</a:t>
            </a:r>
            <a:endParaRPr lang="tr-TR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4059957" cy="252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191000"/>
            <a:ext cx="5207208" cy="193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96752"/>
            <a:ext cx="8762935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476672"/>
            <a:ext cx="509846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8208912" cy="129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932040" y="908720"/>
            <a:ext cx="345638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Rectangle 5"/>
          <p:cNvSpPr/>
          <p:nvPr/>
        </p:nvSpPr>
        <p:spPr>
          <a:xfrm>
            <a:off x="467544" y="1484784"/>
            <a:ext cx="345638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628800"/>
            <a:ext cx="5400600" cy="4902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95536" y="1268760"/>
            <a:ext cx="432048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6381327"/>
            <a:ext cx="5184576" cy="329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79512" y="3068960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&gt;&gt; load count.dat</a:t>
            </a:r>
          </a:p>
          <a:p>
            <a:r>
              <a:rPr lang="tr-TR" dirty="0" smtClean="0"/>
              <a:t>&gt;&gt;    figure</a:t>
            </a:r>
          </a:p>
          <a:p>
            <a:r>
              <a:rPr lang="tr-TR" dirty="0" smtClean="0"/>
              <a:t>   plot(count)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2776"/>
            <a:ext cx="758764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8095258" cy="104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596336" y="836712"/>
            <a:ext cx="1080120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Rectangle 6"/>
          <p:cNvSpPr/>
          <p:nvPr/>
        </p:nvSpPr>
        <p:spPr>
          <a:xfrm>
            <a:off x="683568" y="1124744"/>
            <a:ext cx="792088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6165304"/>
            <a:ext cx="4921573" cy="39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8449871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84784"/>
            <a:ext cx="8363881" cy="473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6381328"/>
            <a:ext cx="4608511" cy="27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8229600" cy="14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132856"/>
            <a:ext cx="833797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6309320"/>
            <a:ext cx="6524261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0764688" y="594928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7848872" cy="564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4A92C20ECF7A4F805B46608BFBD284" ma:contentTypeVersion="1" ma:contentTypeDescription="Create a new document." ma:contentTypeScope="" ma:versionID="1b76fcb6a42289bc13bacc0cebcecd86">
  <xsd:schema xmlns:xsd="http://www.w3.org/2001/XMLSchema" xmlns:p="http://schemas.microsoft.com/office/2006/metadata/properties" xmlns:ns2="http://schemas.microsoft.com/sharepoint/v3/fields" targetNamespace="http://schemas.microsoft.com/office/2006/metadata/properties" ma:root="true" ma:fieldsID="a4bdc82c90326439dac013b2b1f31987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DCDateModified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/fields" elementFormDefault="qualified">
    <xsd:import namespace="http://schemas.microsoft.com/office/2006/documentManagement/types"/>
    <xsd:element name="_DCDateModified" ma:index="8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0A8627E-83C4-4F05-A92C-AA8005044F33}"/>
</file>

<file path=customXml/itemProps2.xml><?xml version="1.0" encoding="utf-8"?>
<ds:datastoreItem xmlns:ds="http://schemas.openxmlformats.org/officeDocument/2006/customXml" ds:itemID="{5122AAFD-3906-4E93-9214-331C5A5E6C97}"/>
</file>

<file path=customXml/itemProps3.xml><?xml version="1.0" encoding="utf-8"?>
<ds:datastoreItem xmlns:ds="http://schemas.openxmlformats.org/officeDocument/2006/customXml" ds:itemID="{CD5F558A-AC68-4041-8688-EE7C8C22305E}"/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23</Words>
  <Application>Microsoft Office PowerPoint</Application>
  <PresentationFormat>On-screen Show (4:3)</PresentationFormat>
  <Paragraphs>9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Introduction to MATLAB</vt:lpstr>
      <vt:lpstr>Introduction to MATLAB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Aysun Guran</dc:creator>
  <cp:lastModifiedBy>Dogus</cp:lastModifiedBy>
  <cp:revision>32</cp:revision>
  <dcterms:created xsi:type="dcterms:W3CDTF">2013-09-04T16:51:25Z</dcterms:created>
  <dcterms:modified xsi:type="dcterms:W3CDTF">2013-10-02T12:45:03Z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0x010100C94A92C20ECF7A4F805B46608BFBD284</vt:lpwstr>
  </property>
</Properties>
</file>